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d424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d424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3603e5303e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3603e5303e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Forests and fields and seas.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my connection to all beings.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moon and stars above.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With love love love.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